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288000" cy="8429625"/>
  <p:notesSz cx="6858000" cy="9144000"/>
  <p:defaultTextStyle>
    <a:defPPr>
      <a:defRPr lang="de-DE"/>
    </a:defPPr>
    <a:lvl1pPr marL="0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1pPr>
    <a:lvl2pPr marL="805266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2pPr>
    <a:lvl3pPr marL="1610533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3pPr>
    <a:lvl4pPr marL="2415799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4pPr>
    <a:lvl5pPr marL="3221065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5pPr>
    <a:lvl6pPr marL="4026332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6pPr>
    <a:lvl7pPr marL="4831598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7pPr>
    <a:lvl8pPr marL="5636865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8pPr>
    <a:lvl9pPr marL="6442131" algn="l" defTabSz="1610533" rtl="0" eaLnBrk="1" latinLnBrk="0" hangingPunct="1">
      <a:defRPr sz="31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5" userDrawn="1">
          <p15:clr>
            <a:srgbClr val="A4A3A4"/>
          </p15:clr>
        </p15:guide>
        <p15:guide id="2" pos="5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580" y="68"/>
      </p:cViewPr>
      <p:guideLst>
        <p:guide orient="horz" pos="2655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http://www.arbeitsagentur.de/Audiovisuell/zentral/Wort-Bild-Marken/RD-S/Dresden,property=default.gif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Zwei rote Linien." title="Headergrafik">
            <a:extLst>
              <a:ext uri="{FF2B5EF4-FFF2-40B4-BE49-F238E27FC236}">
                <a16:creationId xmlns:a16="http://schemas.microsoft.com/office/drawing/2014/main" id="{FDFC5CB5-3B10-4AB6-BB01-C1012EA2E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0" y="416570"/>
            <a:ext cx="18505039" cy="914450"/>
          </a:xfrm>
          <a:prstGeom prst="rect">
            <a:avLst/>
          </a:prstGeom>
        </p:spPr>
      </p:pic>
      <p:cxnSp>
        <p:nvCxnSpPr>
          <p:cNvPr id="9" name="Gerade Verbindung 20" descr="Graue Linie" title="Linie">
            <a:extLst>
              <a:ext uri="{FF2B5EF4-FFF2-40B4-BE49-F238E27FC236}">
                <a16:creationId xmlns:a16="http://schemas.microsoft.com/office/drawing/2014/main" id="{2A469487-F147-4D6A-B26A-068587B939B9}"/>
              </a:ext>
            </a:extLst>
          </p:cNvPr>
          <p:cNvCxnSpPr>
            <a:cxnSpLocks/>
          </p:cNvCxnSpPr>
          <p:nvPr userDrawn="1"/>
        </p:nvCxnSpPr>
        <p:spPr>
          <a:xfrm flipV="1">
            <a:off x="287016" y="8103245"/>
            <a:ext cx="18000984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Logo Agentur für Arbeit Dresden">
            <a:extLst>
              <a:ext uri="{FF2B5EF4-FFF2-40B4-BE49-F238E27FC236}">
                <a16:creationId xmlns:a16="http://schemas.microsoft.com/office/drawing/2014/main" id="{D07FF274-D50A-412C-8DC8-B7AF4B44E1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22311" r="3778" b="24617"/>
          <a:stretch>
            <a:fillRect/>
          </a:stretch>
        </p:blipFill>
        <p:spPr bwMode="auto">
          <a:xfrm>
            <a:off x="293730" y="8128111"/>
            <a:ext cx="1048407" cy="2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7B253D-6413-4106-9C0E-8D8A391F76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4197" y="7430664"/>
            <a:ext cx="1584988" cy="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3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258799" y="337576"/>
            <a:ext cx="4114801" cy="719249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1" y="337576"/>
            <a:ext cx="12039601" cy="719249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9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02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27" y="5416815"/>
            <a:ext cx="15544799" cy="1674218"/>
          </a:xfrm>
        </p:spPr>
        <p:txBody>
          <a:bodyPr anchor="t"/>
          <a:lstStyle>
            <a:lvl1pPr algn="l">
              <a:defRPr sz="7045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4627" y="3572836"/>
            <a:ext cx="15544799" cy="1843979"/>
          </a:xfrm>
        </p:spPr>
        <p:txBody>
          <a:bodyPr anchor="b"/>
          <a:lstStyle>
            <a:lvl1pPr marL="0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1pPr>
            <a:lvl2pPr marL="805221" indent="0">
              <a:buNone/>
              <a:defRPr sz="3170">
                <a:solidFill>
                  <a:schemeClr val="tx1">
                    <a:tint val="75000"/>
                  </a:schemeClr>
                </a:solidFill>
              </a:defRPr>
            </a:lvl2pPr>
            <a:lvl3pPr marL="1610441" indent="0">
              <a:buNone/>
              <a:defRPr sz="2818">
                <a:solidFill>
                  <a:schemeClr val="tx1">
                    <a:tint val="75000"/>
                  </a:schemeClr>
                </a:solidFill>
              </a:defRPr>
            </a:lvl3pPr>
            <a:lvl4pPr marL="2415662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4pPr>
            <a:lvl5pPr marL="3220883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5pPr>
            <a:lvl6pPr marL="4026103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6pPr>
            <a:lvl7pPr marL="4831324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7pPr>
            <a:lvl8pPr marL="5636544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8pPr>
            <a:lvl9pPr marL="6441765" indent="0">
              <a:buNone/>
              <a:defRPr sz="24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86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1" y="1966914"/>
            <a:ext cx="8077200" cy="5563162"/>
          </a:xfrm>
        </p:spPr>
        <p:txBody>
          <a:bodyPr/>
          <a:lstStyle>
            <a:lvl1pPr>
              <a:defRPr sz="4931"/>
            </a:lvl1pPr>
            <a:lvl2pPr>
              <a:defRPr sz="4227"/>
            </a:lvl2pPr>
            <a:lvl3pPr>
              <a:defRPr sz="3522"/>
            </a:lvl3pPr>
            <a:lvl4pPr>
              <a:defRPr sz="3170"/>
            </a:lvl4pPr>
            <a:lvl5pPr>
              <a:defRPr sz="3170"/>
            </a:lvl5pPr>
            <a:lvl6pPr>
              <a:defRPr sz="3170"/>
            </a:lvl6pPr>
            <a:lvl7pPr>
              <a:defRPr sz="3170"/>
            </a:lvl7pPr>
            <a:lvl8pPr>
              <a:defRPr sz="3170"/>
            </a:lvl8pPr>
            <a:lvl9pPr>
              <a:defRPr sz="317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1" y="1966914"/>
            <a:ext cx="8077200" cy="5563162"/>
          </a:xfrm>
        </p:spPr>
        <p:txBody>
          <a:bodyPr/>
          <a:lstStyle>
            <a:lvl1pPr>
              <a:defRPr sz="4931"/>
            </a:lvl1pPr>
            <a:lvl2pPr>
              <a:defRPr sz="4227"/>
            </a:lvl2pPr>
            <a:lvl3pPr>
              <a:defRPr sz="3522"/>
            </a:lvl3pPr>
            <a:lvl4pPr>
              <a:defRPr sz="3170"/>
            </a:lvl4pPr>
            <a:lvl5pPr>
              <a:defRPr sz="3170"/>
            </a:lvl5pPr>
            <a:lvl6pPr>
              <a:defRPr sz="3170"/>
            </a:lvl6pPr>
            <a:lvl7pPr>
              <a:defRPr sz="3170"/>
            </a:lvl7pPr>
            <a:lvl8pPr>
              <a:defRPr sz="3170"/>
            </a:lvl8pPr>
            <a:lvl9pPr>
              <a:defRPr sz="317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7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886911"/>
            <a:ext cx="8080375" cy="786373"/>
          </a:xfrm>
        </p:spPr>
        <p:txBody>
          <a:bodyPr anchor="b"/>
          <a:lstStyle>
            <a:lvl1pPr marL="0" indent="0">
              <a:buNone/>
              <a:defRPr sz="4227" b="1"/>
            </a:lvl1pPr>
            <a:lvl2pPr marL="805221" indent="0">
              <a:buNone/>
              <a:defRPr sz="3522" b="1"/>
            </a:lvl2pPr>
            <a:lvl3pPr marL="1610441" indent="0">
              <a:buNone/>
              <a:defRPr sz="3170" b="1"/>
            </a:lvl3pPr>
            <a:lvl4pPr marL="2415662" indent="0">
              <a:buNone/>
              <a:defRPr sz="2818" b="1"/>
            </a:lvl4pPr>
            <a:lvl5pPr marL="3220883" indent="0">
              <a:buNone/>
              <a:defRPr sz="2818" b="1"/>
            </a:lvl5pPr>
            <a:lvl6pPr marL="4026103" indent="0">
              <a:buNone/>
              <a:defRPr sz="2818" b="1"/>
            </a:lvl6pPr>
            <a:lvl7pPr marL="4831324" indent="0">
              <a:buNone/>
              <a:defRPr sz="2818" b="1"/>
            </a:lvl7pPr>
            <a:lvl8pPr marL="5636544" indent="0">
              <a:buNone/>
              <a:defRPr sz="2818" b="1"/>
            </a:lvl8pPr>
            <a:lvl9pPr marL="6441765" indent="0">
              <a:buNone/>
              <a:defRPr sz="2818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400" y="2673285"/>
            <a:ext cx="8080375" cy="4856791"/>
          </a:xfrm>
        </p:spPr>
        <p:txBody>
          <a:bodyPr/>
          <a:lstStyle>
            <a:lvl1pPr>
              <a:defRPr sz="4227"/>
            </a:lvl1pPr>
            <a:lvl2pPr>
              <a:defRPr sz="3522"/>
            </a:lvl2pPr>
            <a:lvl3pPr>
              <a:defRPr sz="3170"/>
            </a:lvl3pPr>
            <a:lvl4pPr>
              <a:defRPr sz="2818"/>
            </a:lvl4pPr>
            <a:lvl5pPr>
              <a:defRPr sz="2818"/>
            </a:lvl5pPr>
            <a:lvl6pPr>
              <a:defRPr sz="2818"/>
            </a:lvl6pPr>
            <a:lvl7pPr>
              <a:defRPr sz="2818"/>
            </a:lvl7pPr>
            <a:lvl8pPr>
              <a:defRPr sz="2818"/>
            </a:lvl8pPr>
            <a:lvl9pPr>
              <a:defRPr sz="281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90052" y="1886911"/>
            <a:ext cx="8083551" cy="786373"/>
          </a:xfrm>
        </p:spPr>
        <p:txBody>
          <a:bodyPr anchor="b"/>
          <a:lstStyle>
            <a:lvl1pPr marL="0" indent="0">
              <a:buNone/>
              <a:defRPr sz="4227" b="1"/>
            </a:lvl1pPr>
            <a:lvl2pPr marL="805221" indent="0">
              <a:buNone/>
              <a:defRPr sz="3522" b="1"/>
            </a:lvl2pPr>
            <a:lvl3pPr marL="1610441" indent="0">
              <a:buNone/>
              <a:defRPr sz="3170" b="1"/>
            </a:lvl3pPr>
            <a:lvl4pPr marL="2415662" indent="0">
              <a:buNone/>
              <a:defRPr sz="2818" b="1"/>
            </a:lvl4pPr>
            <a:lvl5pPr marL="3220883" indent="0">
              <a:buNone/>
              <a:defRPr sz="2818" b="1"/>
            </a:lvl5pPr>
            <a:lvl6pPr marL="4026103" indent="0">
              <a:buNone/>
              <a:defRPr sz="2818" b="1"/>
            </a:lvl6pPr>
            <a:lvl7pPr marL="4831324" indent="0">
              <a:buNone/>
              <a:defRPr sz="2818" b="1"/>
            </a:lvl7pPr>
            <a:lvl8pPr marL="5636544" indent="0">
              <a:buNone/>
              <a:defRPr sz="2818" b="1"/>
            </a:lvl8pPr>
            <a:lvl9pPr marL="6441765" indent="0">
              <a:buNone/>
              <a:defRPr sz="2818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90052" y="2673285"/>
            <a:ext cx="8083551" cy="4856791"/>
          </a:xfrm>
        </p:spPr>
        <p:txBody>
          <a:bodyPr/>
          <a:lstStyle>
            <a:lvl1pPr>
              <a:defRPr sz="4227"/>
            </a:lvl1pPr>
            <a:lvl2pPr>
              <a:defRPr sz="3522"/>
            </a:lvl2pPr>
            <a:lvl3pPr>
              <a:defRPr sz="3170"/>
            </a:lvl3pPr>
            <a:lvl4pPr>
              <a:defRPr sz="2818"/>
            </a:lvl4pPr>
            <a:lvl5pPr>
              <a:defRPr sz="2818"/>
            </a:lvl5pPr>
            <a:lvl6pPr>
              <a:defRPr sz="2818"/>
            </a:lvl6pPr>
            <a:lvl7pPr>
              <a:defRPr sz="2818"/>
            </a:lvl7pPr>
            <a:lvl8pPr>
              <a:defRPr sz="2818"/>
            </a:lvl8pPr>
            <a:lvl9pPr>
              <a:defRPr sz="281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09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0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97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3" y="335625"/>
            <a:ext cx="6016626" cy="1428353"/>
          </a:xfrm>
        </p:spPr>
        <p:txBody>
          <a:bodyPr anchor="b"/>
          <a:lstStyle>
            <a:lvl1pPr algn="l">
              <a:defRPr sz="3522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0100" y="335624"/>
            <a:ext cx="10223500" cy="7194451"/>
          </a:xfrm>
        </p:spPr>
        <p:txBody>
          <a:bodyPr/>
          <a:lstStyle>
            <a:lvl1pPr>
              <a:defRPr sz="5636"/>
            </a:lvl1pPr>
            <a:lvl2pPr>
              <a:defRPr sz="4931"/>
            </a:lvl2pPr>
            <a:lvl3pPr>
              <a:defRPr sz="4227"/>
            </a:lvl3pPr>
            <a:lvl4pPr>
              <a:defRPr sz="3522"/>
            </a:lvl4pPr>
            <a:lvl5pPr>
              <a:defRPr sz="3522"/>
            </a:lvl5pPr>
            <a:lvl6pPr>
              <a:defRPr sz="3522"/>
            </a:lvl6pPr>
            <a:lvl7pPr>
              <a:defRPr sz="3522"/>
            </a:lvl7pPr>
            <a:lvl8pPr>
              <a:defRPr sz="3522"/>
            </a:lvl8pPr>
            <a:lvl9pPr>
              <a:defRPr sz="3522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3" y="1763978"/>
            <a:ext cx="6016626" cy="5766098"/>
          </a:xfrm>
        </p:spPr>
        <p:txBody>
          <a:bodyPr/>
          <a:lstStyle>
            <a:lvl1pPr marL="0" indent="0">
              <a:buNone/>
              <a:defRPr sz="2466"/>
            </a:lvl1pPr>
            <a:lvl2pPr marL="805221" indent="0">
              <a:buNone/>
              <a:defRPr sz="2113"/>
            </a:lvl2pPr>
            <a:lvl3pPr marL="1610441" indent="0">
              <a:buNone/>
              <a:defRPr sz="1761"/>
            </a:lvl3pPr>
            <a:lvl4pPr marL="2415662" indent="0">
              <a:buNone/>
              <a:defRPr sz="1585"/>
            </a:lvl4pPr>
            <a:lvl5pPr marL="3220883" indent="0">
              <a:buNone/>
              <a:defRPr sz="1585"/>
            </a:lvl5pPr>
            <a:lvl6pPr marL="4026103" indent="0">
              <a:buNone/>
              <a:defRPr sz="1585"/>
            </a:lvl6pPr>
            <a:lvl7pPr marL="4831324" indent="0">
              <a:buNone/>
              <a:defRPr sz="1585"/>
            </a:lvl7pPr>
            <a:lvl8pPr marL="5636544" indent="0">
              <a:buNone/>
              <a:defRPr sz="1585"/>
            </a:lvl8pPr>
            <a:lvl9pPr marL="6441765" indent="0">
              <a:buNone/>
              <a:defRPr sz="158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4577" y="5900737"/>
            <a:ext cx="10972800" cy="696616"/>
          </a:xfrm>
        </p:spPr>
        <p:txBody>
          <a:bodyPr anchor="b"/>
          <a:lstStyle>
            <a:lvl1pPr algn="l">
              <a:defRPr sz="3522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4577" y="753203"/>
            <a:ext cx="10972800" cy="5057775"/>
          </a:xfrm>
        </p:spPr>
        <p:txBody>
          <a:bodyPr/>
          <a:lstStyle>
            <a:lvl1pPr marL="0" indent="0">
              <a:buNone/>
              <a:defRPr sz="5636"/>
            </a:lvl1pPr>
            <a:lvl2pPr marL="805221" indent="0">
              <a:buNone/>
              <a:defRPr sz="4931"/>
            </a:lvl2pPr>
            <a:lvl3pPr marL="1610441" indent="0">
              <a:buNone/>
              <a:defRPr sz="4227"/>
            </a:lvl3pPr>
            <a:lvl4pPr marL="2415662" indent="0">
              <a:buNone/>
              <a:defRPr sz="3522"/>
            </a:lvl4pPr>
            <a:lvl5pPr marL="3220883" indent="0">
              <a:buNone/>
              <a:defRPr sz="3522"/>
            </a:lvl5pPr>
            <a:lvl6pPr marL="4026103" indent="0">
              <a:buNone/>
              <a:defRPr sz="3522"/>
            </a:lvl6pPr>
            <a:lvl7pPr marL="4831324" indent="0">
              <a:buNone/>
              <a:defRPr sz="3522"/>
            </a:lvl7pPr>
            <a:lvl8pPr marL="5636544" indent="0">
              <a:buNone/>
              <a:defRPr sz="3522"/>
            </a:lvl8pPr>
            <a:lvl9pPr marL="6441765" indent="0">
              <a:buNone/>
              <a:defRPr sz="3522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4577" y="6597353"/>
            <a:ext cx="10972800" cy="989309"/>
          </a:xfrm>
        </p:spPr>
        <p:txBody>
          <a:bodyPr/>
          <a:lstStyle>
            <a:lvl1pPr marL="0" indent="0">
              <a:buNone/>
              <a:defRPr sz="2466"/>
            </a:lvl1pPr>
            <a:lvl2pPr marL="805221" indent="0">
              <a:buNone/>
              <a:defRPr sz="2113"/>
            </a:lvl2pPr>
            <a:lvl3pPr marL="1610441" indent="0">
              <a:buNone/>
              <a:defRPr sz="1761"/>
            </a:lvl3pPr>
            <a:lvl4pPr marL="2415662" indent="0">
              <a:buNone/>
              <a:defRPr sz="1585"/>
            </a:lvl4pPr>
            <a:lvl5pPr marL="3220883" indent="0">
              <a:buNone/>
              <a:defRPr sz="1585"/>
            </a:lvl5pPr>
            <a:lvl6pPr marL="4026103" indent="0">
              <a:buNone/>
              <a:defRPr sz="1585"/>
            </a:lvl6pPr>
            <a:lvl7pPr marL="4831324" indent="0">
              <a:buNone/>
              <a:defRPr sz="1585"/>
            </a:lvl7pPr>
            <a:lvl8pPr marL="5636544" indent="0">
              <a:buNone/>
              <a:defRPr sz="1585"/>
            </a:lvl8pPr>
            <a:lvl9pPr marL="6441765" indent="0">
              <a:buNone/>
              <a:defRPr sz="158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08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4400" y="337576"/>
            <a:ext cx="16459200" cy="1404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966914"/>
            <a:ext cx="16459200" cy="556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4400" y="7813015"/>
            <a:ext cx="4267201" cy="448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9F2E9-C94F-4116-A1CB-028350354353}" type="datetimeFigureOut">
              <a:rPr lang="de-DE" smtClean="0"/>
              <a:t>04.12.2025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48402" y="7813015"/>
            <a:ext cx="5791199" cy="448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106399" y="7813015"/>
            <a:ext cx="4267201" cy="448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0777-EA04-4028-97E5-B8ABFC136F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1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10441" rtl="0" eaLnBrk="1" latinLnBrk="0" hangingPunct="1">
        <a:spcBef>
          <a:spcPct val="0"/>
        </a:spcBef>
        <a:buNone/>
        <a:defRPr sz="7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3915" indent="-603915" algn="l" defTabSz="1610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36" kern="1200">
          <a:solidFill>
            <a:schemeClr val="tx1"/>
          </a:solidFill>
          <a:latin typeface="+mn-lt"/>
          <a:ea typeface="+mn-ea"/>
          <a:cs typeface="+mn-cs"/>
        </a:defRPr>
      </a:lvl1pPr>
      <a:lvl2pPr marL="1308484" indent="-503263" algn="l" defTabSz="1610441" rtl="0" eaLnBrk="1" latinLnBrk="0" hangingPunct="1">
        <a:spcBef>
          <a:spcPct val="20000"/>
        </a:spcBef>
        <a:buFont typeface="Arial" panose="020B0604020202020204" pitchFamily="34" charset="0"/>
        <a:buChar char="–"/>
        <a:defRPr sz="4931" kern="1200">
          <a:solidFill>
            <a:schemeClr val="tx1"/>
          </a:solidFill>
          <a:latin typeface="+mn-lt"/>
          <a:ea typeface="+mn-ea"/>
          <a:cs typeface="+mn-cs"/>
        </a:defRPr>
      </a:lvl2pPr>
      <a:lvl3pPr marL="2013052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27" kern="1200">
          <a:solidFill>
            <a:schemeClr val="tx1"/>
          </a:solidFill>
          <a:latin typeface="+mn-lt"/>
          <a:ea typeface="+mn-ea"/>
          <a:cs typeface="+mn-cs"/>
        </a:defRPr>
      </a:lvl3pPr>
      <a:lvl4pPr marL="2818272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22" kern="1200">
          <a:solidFill>
            <a:schemeClr val="tx1"/>
          </a:solidFill>
          <a:latin typeface="+mn-lt"/>
          <a:ea typeface="+mn-ea"/>
          <a:cs typeface="+mn-cs"/>
        </a:defRPr>
      </a:lvl4pPr>
      <a:lvl5pPr marL="3623493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»"/>
        <a:defRPr sz="3522" kern="1200">
          <a:solidFill>
            <a:schemeClr val="tx1"/>
          </a:solidFill>
          <a:latin typeface="+mn-lt"/>
          <a:ea typeface="+mn-ea"/>
          <a:cs typeface="+mn-cs"/>
        </a:defRPr>
      </a:lvl5pPr>
      <a:lvl6pPr marL="4428714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2" kern="1200">
          <a:solidFill>
            <a:schemeClr val="tx1"/>
          </a:solidFill>
          <a:latin typeface="+mn-lt"/>
          <a:ea typeface="+mn-ea"/>
          <a:cs typeface="+mn-cs"/>
        </a:defRPr>
      </a:lvl6pPr>
      <a:lvl7pPr marL="5233934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2" kern="1200">
          <a:solidFill>
            <a:schemeClr val="tx1"/>
          </a:solidFill>
          <a:latin typeface="+mn-lt"/>
          <a:ea typeface="+mn-ea"/>
          <a:cs typeface="+mn-cs"/>
        </a:defRPr>
      </a:lvl7pPr>
      <a:lvl8pPr marL="6039155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2" kern="1200">
          <a:solidFill>
            <a:schemeClr val="tx1"/>
          </a:solidFill>
          <a:latin typeface="+mn-lt"/>
          <a:ea typeface="+mn-ea"/>
          <a:cs typeface="+mn-cs"/>
        </a:defRPr>
      </a:lvl8pPr>
      <a:lvl9pPr marL="6844375" indent="-402610" algn="l" defTabSz="1610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1pPr>
      <a:lvl2pPr marL="805221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2pPr>
      <a:lvl3pPr marL="1610441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3pPr>
      <a:lvl4pPr marL="2415662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4pPr>
      <a:lvl5pPr marL="3220883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5pPr>
      <a:lvl6pPr marL="4026103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6pPr>
      <a:lvl7pPr marL="4831324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7pPr>
      <a:lvl8pPr marL="5636544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8pPr>
      <a:lvl9pPr marL="6441765" algn="l" defTabSz="1610441" rtl="0" eaLnBrk="1" latinLnBrk="0" hangingPunct="1">
        <a:defRPr sz="31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eno.com/futurechec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feil nach rechts 16">
            <a:extLst>
              <a:ext uri="{FF2B5EF4-FFF2-40B4-BE49-F238E27FC236}">
                <a16:creationId xmlns:a16="http://schemas.microsoft.com/office/drawing/2014/main" id="{7A163E0E-4E0E-4DDE-A36F-21C4BB319FDA}"/>
              </a:ext>
            </a:extLst>
          </p:cNvPr>
          <p:cNvSpPr/>
          <p:nvPr/>
        </p:nvSpPr>
        <p:spPr bwMode="auto">
          <a:xfrm rot="10800000">
            <a:off x="10640038" y="2056295"/>
            <a:ext cx="7647958" cy="430325"/>
          </a:xfrm>
          <a:prstGeom prst="rightArrow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rgbClr val="E2001A"/>
              </a:solidFill>
              <a:effectLst/>
              <a:latin typeface="Arial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71BE3-244B-460B-8A3A-D4B7E62C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4429"/>
            <a:ext cx="18288000" cy="720197"/>
          </a:xfrm>
          <a:prstGeom prst="rect">
            <a:avLst/>
          </a:prstGeom>
          <a:solidFill>
            <a:srgbClr val="C7C7C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E2A847-A7F1-4C73-9A19-CBAC19A6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3263" y="-744363"/>
            <a:ext cx="7465793" cy="1072297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3AA517C-15FA-4146-A1D9-94F6AA24F540}"/>
              </a:ext>
            </a:extLst>
          </p:cNvPr>
          <p:cNvSpPr/>
          <p:nvPr/>
        </p:nvSpPr>
        <p:spPr>
          <a:xfrm>
            <a:off x="2361105" y="2027602"/>
            <a:ext cx="8278933" cy="5909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3600" b="1" dirty="0">
                <a:solidFill>
                  <a:srgbClr val="E200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Donnerstag, 12. Februar 2026, 13 - 16 Uhr </a:t>
            </a:r>
          </a:p>
        </p:txBody>
      </p:sp>
      <p:sp>
        <p:nvSpPr>
          <p:cNvPr id="8" name="Pfeil nach rechts 15">
            <a:extLst>
              <a:ext uri="{FF2B5EF4-FFF2-40B4-BE49-F238E27FC236}">
                <a16:creationId xmlns:a16="http://schemas.microsoft.com/office/drawing/2014/main" id="{57EFD72C-F5AA-41B8-81C4-2F8F75DDEA95}"/>
              </a:ext>
            </a:extLst>
          </p:cNvPr>
          <p:cNvSpPr/>
          <p:nvPr/>
        </p:nvSpPr>
        <p:spPr bwMode="auto">
          <a:xfrm>
            <a:off x="-1016" y="2056294"/>
            <a:ext cx="2379945" cy="533548"/>
          </a:xfrm>
          <a:prstGeom prst="rightArrow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rgbClr val="E2001A"/>
              </a:solidFill>
              <a:effectLst/>
              <a:latin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A4E46EF-ABC8-4741-87C7-66E20EFE8AC8}"/>
              </a:ext>
            </a:extLst>
          </p:cNvPr>
          <p:cNvSpPr/>
          <p:nvPr/>
        </p:nvSpPr>
        <p:spPr bwMode="auto">
          <a:xfrm>
            <a:off x="2663280" y="5990266"/>
            <a:ext cx="4896543" cy="9002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7575"/>
            <a:r>
              <a:rPr lang="de-DE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Agentur für Arbeit Dresden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Henriette-Heber-Str. 6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Berufsinformationszentrum,  im Erdgeschoss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elplatzhalter 1" descr="Platzhalter für den Titel der Folie." title="Titelplatzhalter">
            <a:extLst>
              <a:ext uri="{FF2B5EF4-FFF2-40B4-BE49-F238E27FC236}">
                <a16:creationId xmlns:a16="http://schemas.microsoft.com/office/drawing/2014/main" id="{BE5C8D38-B3FF-4DAF-82D9-E9528ADC32D6}"/>
              </a:ext>
            </a:extLst>
          </p:cNvPr>
          <p:cNvSpPr>
            <a:spLocks noGrp="1"/>
          </p:cNvSpPr>
          <p:nvPr/>
        </p:nvSpPr>
        <p:spPr>
          <a:xfrm>
            <a:off x="704683" y="497429"/>
            <a:ext cx="15962948" cy="86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schemeClr val="tx1"/>
                </a:solidFill>
              </a:rPr>
              <a:t>Workshop: </a:t>
            </a:r>
            <a:r>
              <a:rPr lang="de-DE" sz="4400" b="1" dirty="0">
                <a:solidFill>
                  <a:schemeClr val="tx1"/>
                </a:solidFill>
              </a:rPr>
              <a:t>Future Check</a:t>
            </a:r>
            <a:endParaRPr lang="de-DE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911EB3-86A0-4787-9853-0B1ACD576DF2}"/>
              </a:ext>
            </a:extLst>
          </p:cNvPr>
          <p:cNvSpPr txBox="1"/>
          <p:nvPr/>
        </p:nvSpPr>
        <p:spPr>
          <a:xfrm>
            <a:off x="6191672" y="132165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...ein interaktiver Workshop für Schülerinnen und Schüler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0DC414-560C-CA4B-3D16-5F59617EA845}"/>
              </a:ext>
            </a:extLst>
          </p:cNvPr>
          <p:cNvSpPr txBox="1"/>
          <p:nvPr/>
        </p:nvSpPr>
        <p:spPr>
          <a:xfrm>
            <a:off x="704683" y="3008807"/>
            <a:ext cx="167424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Was?</a:t>
            </a: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Warum?</a:t>
            </a: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b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Wo?</a:t>
            </a:r>
          </a:p>
          <a:p>
            <a:pPr>
              <a:spcAft>
                <a:spcPts val="0"/>
              </a:spcAft>
            </a:pPr>
            <a:endParaRPr lang="de-DE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E44DFC-5E13-ACD8-237B-528FDB1F6B80}"/>
              </a:ext>
            </a:extLst>
          </p:cNvPr>
          <p:cNvSpPr txBox="1"/>
          <p:nvPr/>
        </p:nvSpPr>
        <p:spPr>
          <a:xfrm>
            <a:off x="2063888" y="3014483"/>
            <a:ext cx="8160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durch spannende Persönlichkeitsübungen entdecken, was zu dir passt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deine Interessen reflektieren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Optionen kennenlernen und entscheiden: Studium, Ausbildung, Gap Year oder doch ein duales Studium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7B63B52-C2B1-EDE7-750D-4319D21B8893}"/>
              </a:ext>
            </a:extLst>
          </p:cNvPr>
          <p:cNvSpPr txBox="1"/>
          <p:nvPr/>
        </p:nvSpPr>
        <p:spPr>
          <a:xfrm>
            <a:off x="680691" y="6970992"/>
            <a:ext cx="430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Anmeldung erforderlich unter: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35FC99E-A11F-1A6C-6F99-F5AA6A2DC653}"/>
              </a:ext>
            </a:extLst>
          </p:cNvPr>
          <p:cNvSpPr txBox="1"/>
          <p:nvPr/>
        </p:nvSpPr>
        <p:spPr>
          <a:xfrm>
            <a:off x="2063888" y="4617124"/>
            <a:ext cx="9829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Bestätigung eigener Ideen finden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Raum zum Ausprobieren und Fragen stellen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Klarheit statt Chaos - endlich wissen, wo es hingeht - Mitmachen statt zuhören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CE074D-A2EA-E2B1-5C1D-5F3E9BADF07D}"/>
              </a:ext>
            </a:extLst>
          </p:cNvPr>
          <p:cNvSpPr txBox="1"/>
          <p:nvPr/>
        </p:nvSpPr>
        <p:spPr>
          <a:xfrm>
            <a:off x="4684109" y="7001769"/>
            <a:ext cx="3954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https://eveeno.com/futurecheck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997321-487E-9692-2DA9-8D37A9B6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864" y="6922039"/>
            <a:ext cx="1118735" cy="112315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D05D891-F5AA-D624-4D9B-899753F7FC20}"/>
              </a:ext>
            </a:extLst>
          </p:cNvPr>
          <p:cNvSpPr/>
          <p:nvPr/>
        </p:nvSpPr>
        <p:spPr bwMode="auto">
          <a:xfrm>
            <a:off x="4752875" y="7353861"/>
            <a:ext cx="4896543" cy="318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7575"/>
            <a:r>
              <a:rPr lang="de-DE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oder Code einscannen und anmelden: 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635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Benutzerdefiniert</PresentationFormat>
  <Paragraphs>25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Hofmannm024</dc:creator>
  <cp:lastModifiedBy>Rose Isabella</cp:lastModifiedBy>
  <cp:revision>39</cp:revision>
  <dcterms:created xsi:type="dcterms:W3CDTF">2014-02-13T16:12:29Z</dcterms:created>
  <dcterms:modified xsi:type="dcterms:W3CDTF">2025-12-04T12:43:37Z</dcterms:modified>
</cp:coreProperties>
</file>