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7" r:id="rId6"/>
    <p:sldId id="265" r:id="rId7"/>
    <p:sldId id="268" r:id="rId8"/>
    <p:sldId id="269" r:id="rId9"/>
    <p:sldId id="270" r:id="rId10"/>
    <p:sldId id="275" r:id="rId11"/>
    <p:sldId id="271" r:id="rId12"/>
    <p:sldId id="266" r:id="rId13"/>
    <p:sldId id="272" r:id="rId14"/>
    <p:sldId id="274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onsolas" panose="020B0609020204030204" pitchFamily="49" charset="0"/>
      <p:regular r:id="rId22"/>
      <p:bold r:id="rId23"/>
      <p:italic r:id="rId24"/>
      <p:boldItalic r:id="rId2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BC8BA9-C1A0-42B1-9448-BF496E878D2A}" v="6" dt="2021-03-16T13:54:10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762648-0586-41AB-9B1E-1BF3A4EB9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36DCB9B-B47F-4BA4-B522-505AA9E7A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4FAAA4-CA10-40DD-9092-F3AD7D898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48916A-B697-489E-B64F-6CE565261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74A646-2F94-41F3-88C7-C5C69954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218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E2A4C-28D8-483D-86B3-AB58DE6C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172A851-EDED-461F-AD25-FFE855B59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4D9F1B-34AC-4180-889F-8E1D47983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934E62-AF9F-4D4C-A553-143C5F6DB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3BC240-E221-4DDA-A4B4-FEF1F0EF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698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FA58C29-60E3-4C48-B17E-61E265AA9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18546FA-DD87-4419-87FF-B7036A4D8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49F2DB-C07E-4B63-8A94-30D14EFA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896BEA-4A7C-4535-B9C3-1C485B3E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5D5D72-8A85-4E68-AFD0-05C36C59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070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A0B10-956F-47BA-AC62-ACBDD7F5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D25217-D130-4964-9AEE-1EC20ED53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48F5F4-09D5-4964-92F1-23CC92792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0CEE8A-35F2-482A-9C00-53A326BB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C4F679-DD75-4BA9-93D9-0B767B8A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3948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94A9EE-FFF8-4BF0-9EFA-A9531ABD2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B9DE44-1136-481D-A18A-D963E2DB3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352034-F78D-4343-B526-26121784A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0CD41A-90AF-4C99-88B1-BFDCA8EE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9A8160-273A-4F4A-A40B-EC3A11C5D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791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435848-07E7-49BD-AEC1-80F2A99E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469BF1-6B9F-4E1F-831F-8494A8870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2889A1-11EE-4461-A30D-4353BA838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16F08AB-757B-46DC-B0FB-41E918F6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876B49-4F09-46D2-B063-CF3BC435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E97297-C62E-4900-B276-123A73166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9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48E38-4655-44EB-A4C6-B3AB7C3AA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B93535-B8CD-4738-82CD-0FCA89643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0F9FB3-3921-445C-9B3F-FF17A83C3D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802176A-1492-46F3-B2D9-9CAA767F1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2C0C6D8-063F-42DE-97C8-1FFC3AECA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99BE45D-86B5-49D7-8291-C773A6FF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186E333-78FA-44B0-8BA3-2CF4C650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C911DCA-F5EC-4AA2-9044-B577E39D9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38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FDDA7-4165-4F07-9E57-9AFA623D8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96AFAF-0E1B-4244-A25F-21BFDDABA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99FC5B-4301-4FE8-B047-D9803DDE1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161AF6-2DF5-4DC4-B6B8-53DD473F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19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848F2F0-0B1A-4253-ACB5-2543E54E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3F5B12C-BAFB-48E8-94B0-0E9DC165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130664-61C1-4A5C-90F7-3D8513C7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15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DDB345-1C93-4582-9412-B4F73FC4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A47C67-6A3B-49E9-932B-279753640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9D059C-648B-4633-A075-48E14E06E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63FF9B-A0B2-406A-915C-895D732E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ED8C95-B4D3-4CD0-AD35-590440FFB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313C873-282E-4B8A-87D1-C9C3637A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545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B46545-5312-4FD1-91C0-5DE7D3A5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79DE285-EFB2-4BBB-8AC0-F0C813FD9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2892E8-6442-4DD0-A6A2-584A6B37D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61A8C9-7980-40F2-9727-50AC292A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061414-4822-4319-834C-08A587A2B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1FB2DA-D8FF-408E-A69C-0AC2330E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6697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11C0698-8018-444A-85A9-B5DB09013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D593F3-0886-4188-B525-5ED25E00C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FB6295-7715-46A5-8CF2-1FA6A5759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5E5CA-4B79-4E66-B469-55910FFA917D}" type="datetimeFigureOut">
              <a:rPr lang="de-DE" smtClean="0"/>
              <a:t>16.03.2021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E7EA81-9C1B-40A4-9636-9704B7BD4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9AB141-6282-457F-A775-A0557A2AED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4FB3D-B599-44DD-9DDD-E7938AEC10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80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CA7F274-F39C-4C7D-9B39-228F030F9F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060033-DF16-49C4-A483-5C383DC03B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Digital Game </a:t>
            </a:r>
            <a:r>
              <a:rPr lang="de-DE" sz="2800" dirty="0" err="1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de-DE" sz="2800" dirty="0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Learning am Beispiel der Programmierung in der Unity Engine</a:t>
            </a:r>
            <a:endParaRPr lang="de-DE" sz="28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CC91283-4E0A-4859-89BF-CEC2C926ED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Entwicklung eines Simulationsspiels für das Erlernen der Unity-spezifischen Programmierparadigmen</a:t>
            </a:r>
            <a:endParaRPr lang="de-DE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62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5C261D7-753E-4472-B088-59875D8D7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1592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F554495-918C-4932-9E2F-FA372627C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078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se">
            <a:hlinkClick r:id="" action="ppaction://media"/>
            <a:extLst>
              <a:ext uri="{FF2B5EF4-FFF2-40B4-BE49-F238E27FC236}">
                <a16:creationId xmlns:a16="http://schemas.microsoft.com/office/drawing/2014/main" id="{DAF5CF6A-57D7-4BE0-8876-D9FC72396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36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n">
            <a:hlinkClick r:id="" action="ppaction://media"/>
            <a:extLst>
              <a:ext uri="{FF2B5EF4-FFF2-40B4-BE49-F238E27FC236}">
                <a16:creationId xmlns:a16="http://schemas.microsoft.com/office/drawing/2014/main" id="{DE2646E9-4E38-40B9-BB29-C414C774E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15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drinnen, Computer, Screenshot enthält.&#10;&#10;Automatisch generierte Beschreibung">
            <a:extLst>
              <a:ext uri="{FF2B5EF4-FFF2-40B4-BE49-F238E27FC236}">
                <a16:creationId xmlns:a16="http://schemas.microsoft.com/office/drawing/2014/main" id="{304E7498-7EAB-43C0-BB1F-1EB54FFB1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8629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CA7F274-F39C-4C7D-9B39-228F030F9F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060033-DF16-49C4-A483-5C383DC03B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Digital Game </a:t>
            </a:r>
            <a:r>
              <a:rPr lang="de-DE" sz="2800" dirty="0" err="1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de-DE" sz="2800" dirty="0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Learning am Beispiel der Programmierung in der </a:t>
            </a:r>
            <a:r>
              <a:rPr lang="de-DE" sz="2800" dirty="0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Unity Engine</a:t>
            </a:r>
            <a:endParaRPr lang="de-DE" sz="2800" dirty="0">
              <a:solidFill>
                <a:schemeClr val="accent6"/>
              </a:solidFill>
              <a:latin typeface="Consolas" panose="020B0609020204030204" pitchFamily="49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CC91283-4E0A-4859-89BF-CEC2C926ED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Entwicklung eines Simulationsspiels für das Erlernen der Unity-spezifischen Programmierparadigmen</a:t>
            </a:r>
            <a:endParaRPr lang="de-DE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3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CA7F274-F39C-4C7D-9B39-228F030F9F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060033-DF16-49C4-A483-5C383DC03B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Digital Game </a:t>
            </a:r>
            <a:r>
              <a:rPr lang="de-DE" sz="2800" dirty="0" err="1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de-DE" sz="2800" dirty="0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Learning</a:t>
            </a:r>
            <a:r>
              <a:rPr lang="de-DE" sz="2800" dirty="0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am Beispiel der Programmierung in der Unity Engine</a:t>
            </a:r>
            <a:endParaRPr lang="de-DE" sz="28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CC91283-4E0A-4859-89BF-CEC2C926ED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Entwicklung eines Simulationsspiels für das Erlernen der Unity-spezifischen Programmierparadigmen</a:t>
            </a:r>
            <a:endParaRPr lang="de-DE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564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CA7F274-F39C-4C7D-9B39-228F030F9F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060033-DF16-49C4-A483-5C383DC03B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Digital Game </a:t>
            </a:r>
            <a:r>
              <a:rPr lang="de-DE" sz="2800" dirty="0" err="1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de-DE" sz="2800" dirty="0">
                <a:solidFill>
                  <a:schemeClr val="bg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Learning am Beispiel der Programmierung in der Unity Engine</a:t>
            </a:r>
            <a:endParaRPr lang="de-DE" sz="28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CC91283-4E0A-4859-89BF-CEC2C926ED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solidFill>
                  <a:schemeClr val="accent6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Entwicklung eines Simulationsspiels für das Erlernen der Unity-spezifischen Programmierparadigmen</a:t>
            </a:r>
            <a:endParaRPr lang="de-DE" sz="2000" dirty="0">
              <a:solidFill>
                <a:schemeClr val="accent6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899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4A8ED1F-D43C-4930-9D15-26502B423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1408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Licht, Fernsehen, Anzeige enthält.&#10;&#10;Automatisch generierte Beschreibung">
            <a:extLst>
              <a:ext uri="{FF2B5EF4-FFF2-40B4-BE49-F238E27FC236}">
                <a16:creationId xmlns:a16="http://schemas.microsoft.com/office/drawing/2014/main" id="{1C6B48DD-AFB5-450E-AD7C-5F4CC63C0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890" y="-436660"/>
            <a:ext cx="16997265" cy="956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415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drinnen, Computer, Screenshot enthält.&#10;&#10;Automatisch generierte Beschreibung">
            <a:extLst>
              <a:ext uri="{FF2B5EF4-FFF2-40B4-BE49-F238E27FC236}">
                <a16:creationId xmlns:a16="http://schemas.microsoft.com/office/drawing/2014/main" id="{304E7498-7EAB-43C0-BB1F-1EB54FFB1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1950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drinnen, Monitor, Bildschirm enthält.&#10;&#10;Automatisch generierte Beschreibung">
            <a:extLst>
              <a:ext uri="{FF2B5EF4-FFF2-40B4-BE49-F238E27FC236}">
                <a16:creationId xmlns:a16="http://schemas.microsoft.com/office/drawing/2014/main" id="{C42DF894-9121-4515-B072-4B8E25861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9780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A21DFF8-A36A-4397-8ED0-3C4654ACD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9646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</Words>
  <Application>Microsoft Office PowerPoint</Application>
  <PresentationFormat>Breitbild</PresentationFormat>
  <Paragraphs>8</Paragraphs>
  <Slides>14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Consolas</vt:lpstr>
      <vt:lpstr>Arial</vt:lpstr>
      <vt:lpstr>Calibri</vt:lpstr>
      <vt:lpstr>Calibri Light</vt:lpstr>
      <vt:lpstr>Office</vt:lpstr>
      <vt:lpstr>Digital Game Based Learning am Beispiel der Programmierung in der Unity Engine</vt:lpstr>
      <vt:lpstr>Digital Game Based Learning am Beispiel der Programmierung in der Unity Engine</vt:lpstr>
      <vt:lpstr>Digital Game Based Learning am Beispiel der Programmierung in der Unity Engine</vt:lpstr>
      <vt:lpstr>Digital Game Based Learning am Beispiel der Programmierung in der Unity Engine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Game Based Learning am Beispiel der Programmierung in der Unity Engine</dc:title>
  <dc:creator>Vincent Schiller</dc:creator>
  <cp:lastModifiedBy>Vincent Schiller</cp:lastModifiedBy>
  <cp:revision>2</cp:revision>
  <dcterms:created xsi:type="dcterms:W3CDTF">2021-03-16T10:12:18Z</dcterms:created>
  <dcterms:modified xsi:type="dcterms:W3CDTF">2021-03-16T14:55:37Z</dcterms:modified>
</cp:coreProperties>
</file>